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343" r:id="rId4"/>
    <p:sldId id="344" r:id="rId5"/>
    <p:sldId id="345" r:id="rId6"/>
    <p:sldId id="354" r:id="rId7"/>
    <p:sldId id="355" r:id="rId8"/>
    <p:sldId id="356" r:id="rId9"/>
    <p:sldId id="357" r:id="rId10"/>
    <p:sldId id="358" r:id="rId11"/>
    <p:sldId id="359" r:id="rId12"/>
    <p:sldId id="361" r:id="rId13"/>
    <p:sldId id="362" r:id="rId14"/>
    <p:sldId id="363" r:id="rId15"/>
    <p:sldId id="297" r:id="rId16"/>
    <p:sldId id="317" r:id="rId17"/>
    <p:sldId id="318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19" r:id="rId26"/>
    <p:sldId id="305" r:id="rId27"/>
    <p:sldId id="320" r:id="rId28"/>
    <p:sldId id="306" r:id="rId29"/>
    <p:sldId id="309" r:id="rId30"/>
    <p:sldId id="310" r:id="rId31"/>
    <p:sldId id="321" r:id="rId32"/>
    <p:sldId id="307" r:id="rId33"/>
    <p:sldId id="308" r:id="rId34"/>
    <p:sldId id="311" r:id="rId35"/>
    <p:sldId id="322" r:id="rId36"/>
    <p:sldId id="312" r:id="rId37"/>
    <p:sldId id="313" r:id="rId38"/>
    <p:sldId id="314" r:id="rId39"/>
    <p:sldId id="315" r:id="rId40"/>
    <p:sldId id="323" r:id="rId41"/>
    <p:sldId id="324" r:id="rId42"/>
    <p:sldId id="325" r:id="rId43"/>
    <p:sldId id="326" r:id="rId44"/>
    <p:sldId id="31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66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64" r:id="rId63"/>
    <p:sldId id="365" r:id="rId64"/>
    <p:sldId id="367" r:id="rId65"/>
    <p:sldId id="368" r:id="rId66"/>
    <p:sldId id="369" r:id="rId67"/>
    <p:sldId id="370" r:id="rId68"/>
    <p:sldId id="376" r:id="rId69"/>
    <p:sldId id="375" r:id="rId70"/>
    <p:sldId id="371" r:id="rId71"/>
    <p:sldId id="372" r:id="rId72"/>
    <p:sldId id="373" r:id="rId73"/>
    <p:sldId id="374" r:id="rId74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9"/>
    <p:restoredTop sz="93697"/>
  </p:normalViewPr>
  <p:slideViewPr>
    <p:cSldViewPr snapToGrid="0" snapToObjects="1">
      <p:cViewPr>
        <p:scale>
          <a:sx n="97" d="100"/>
          <a:sy n="97" d="100"/>
        </p:scale>
        <p:origin x="35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87F-A84B-E748-8F4B-64C055F2D330}" type="datetimeFigureOut">
              <a:rPr lang="es-ES_tradnl" smtClean="0"/>
              <a:t>11/2/19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6210E-C075-5848-88DA-5DF70BAB691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687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87F-A84B-E748-8F4B-64C055F2D330}" type="datetimeFigureOut">
              <a:rPr lang="es-ES_tradnl" smtClean="0"/>
              <a:t>11/2/19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6210E-C075-5848-88DA-5DF70BAB691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2520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87F-A84B-E748-8F4B-64C055F2D330}" type="datetimeFigureOut">
              <a:rPr lang="es-ES_tradnl" smtClean="0"/>
              <a:t>11/2/19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6210E-C075-5848-88DA-5DF70BAB691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176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87F-A84B-E748-8F4B-64C055F2D330}" type="datetimeFigureOut">
              <a:rPr lang="es-ES_tradnl" smtClean="0"/>
              <a:t>11/2/19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6210E-C075-5848-88DA-5DF70BAB691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164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87F-A84B-E748-8F4B-64C055F2D330}" type="datetimeFigureOut">
              <a:rPr lang="es-ES_tradnl" smtClean="0"/>
              <a:t>11/2/19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6210E-C075-5848-88DA-5DF70BAB691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8102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87F-A84B-E748-8F4B-64C055F2D330}" type="datetimeFigureOut">
              <a:rPr lang="es-ES_tradnl" smtClean="0"/>
              <a:t>11/2/19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6210E-C075-5848-88DA-5DF70BAB691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848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87F-A84B-E748-8F4B-64C055F2D330}" type="datetimeFigureOut">
              <a:rPr lang="es-ES_tradnl" smtClean="0"/>
              <a:t>11/2/19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6210E-C075-5848-88DA-5DF70BAB691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66221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87F-A84B-E748-8F4B-64C055F2D330}" type="datetimeFigureOut">
              <a:rPr lang="es-ES_tradnl" smtClean="0"/>
              <a:t>11/2/19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6210E-C075-5848-88DA-5DF70BAB691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663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87F-A84B-E748-8F4B-64C055F2D330}" type="datetimeFigureOut">
              <a:rPr lang="es-ES_tradnl" smtClean="0"/>
              <a:t>11/2/19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6210E-C075-5848-88DA-5DF70BAB691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60313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87F-A84B-E748-8F4B-64C055F2D330}" type="datetimeFigureOut">
              <a:rPr lang="es-ES_tradnl" smtClean="0"/>
              <a:t>11/2/19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6210E-C075-5848-88DA-5DF70BAB691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5651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087F-A84B-E748-8F4B-64C055F2D330}" type="datetimeFigureOut">
              <a:rPr lang="es-ES_tradnl" smtClean="0"/>
              <a:t>11/2/19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6210E-C075-5848-88DA-5DF70BAB691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0670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F087F-A84B-E748-8F4B-64C055F2D330}" type="datetimeFigureOut">
              <a:rPr lang="es-ES_tradnl" smtClean="0"/>
              <a:t>11/2/19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6210E-C075-5848-88DA-5DF70BAB691E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40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3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6" Type="http://schemas.openxmlformats.org/officeDocument/2006/relationships/image" Target="../media/image197.png"/><Relationship Id="rId17" Type="http://schemas.openxmlformats.org/officeDocument/2006/relationships/image" Target="../media/image198.png"/><Relationship Id="rId18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ES_tradnl" dirty="0" smtClean="0"/>
              <a:t>Curso Proped</a:t>
            </a:r>
            <a:r>
              <a:rPr lang="es-ES" dirty="0" smtClean="0"/>
              <a:t>éutico de Matemáticas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s-ES" dirty="0" smtClean="0"/>
              <a:t>Álgebra Lineal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0776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 err="1" smtClean="0"/>
              <a:t>Interpretaci</a:t>
            </a:r>
            <a:r>
              <a:rPr lang="es-ES" sz="3600" dirty="0" err="1" smtClean="0"/>
              <a:t>ón</a:t>
            </a:r>
            <a:r>
              <a:rPr lang="es-ES" sz="3600" dirty="0" smtClean="0"/>
              <a:t> geométrica del producto vectorial</a:t>
            </a:r>
            <a:endParaRPr lang="es-ES_tradnl" sz="36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" y="1855771"/>
            <a:ext cx="12031579" cy="3477988"/>
          </a:xfrm>
        </p:spPr>
      </p:pic>
    </p:spTree>
    <p:extLst>
      <p:ext uri="{BB962C8B-B14F-4D97-AF65-F5344CB8AC3E}">
        <p14:creationId xmlns:p14="http://schemas.microsoft.com/office/powerpoint/2010/main" val="13909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608055"/>
            <a:ext cx="11103082" cy="98011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2072106"/>
            <a:ext cx="5493418" cy="152172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9" y="4126288"/>
            <a:ext cx="7401257" cy="46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3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Producto Mixto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6" y="1690688"/>
            <a:ext cx="11798148" cy="152144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979" y="3591425"/>
            <a:ext cx="5858474" cy="25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Interpretaci</a:t>
            </a:r>
            <a:r>
              <a:rPr lang="es-ES" dirty="0" err="1" smtClean="0"/>
              <a:t>ón</a:t>
            </a:r>
            <a:r>
              <a:rPr lang="es-ES" dirty="0" smtClean="0"/>
              <a:t> geométrica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5" y="1690687"/>
            <a:ext cx="11619211" cy="95625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5" y="2727156"/>
            <a:ext cx="1315107" cy="419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436" y="2727156"/>
            <a:ext cx="3812005" cy="39592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63" y="4192095"/>
            <a:ext cx="7299910" cy="71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52" y="2268203"/>
            <a:ext cx="11043159" cy="1084596"/>
          </a:xfrm>
        </p:spPr>
      </p:pic>
    </p:spTree>
    <p:extLst>
      <p:ext uri="{BB962C8B-B14F-4D97-AF65-F5344CB8AC3E}">
        <p14:creationId xmlns:p14="http://schemas.microsoft.com/office/powerpoint/2010/main" val="101303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Matrices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47" y="1474139"/>
            <a:ext cx="11589105" cy="43309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44" y="2544617"/>
            <a:ext cx="3741101" cy="22629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581" y="3317008"/>
            <a:ext cx="1355638" cy="7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0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Traza de una matriz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9" y="1690688"/>
            <a:ext cx="10425072" cy="34593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93" y="3521749"/>
            <a:ext cx="2458727" cy="119033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2663343"/>
            <a:ext cx="4889726" cy="319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3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896" y="1499852"/>
            <a:ext cx="5343883" cy="3778729"/>
          </a:xfrm>
        </p:spPr>
      </p:pic>
    </p:spTree>
    <p:extLst>
      <p:ext uri="{BB962C8B-B14F-4D97-AF65-F5344CB8AC3E}">
        <p14:creationId xmlns:p14="http://schemas.microsoft.com/office/powerpoint/2010/main" val="142362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Matrices especiales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8575787" cy="150971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3689708"/>
            <a:ext cx="8919917" cy="305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4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5" y="1236735"/>
            <a:ext cx="7972151" cy="146490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5" y="3803072"/>
            <a:ext cx="11446624" cy="168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6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Vector unitario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6" y="1436508"/>
            <a:ext cx="11014467" cy="50836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128" y="2292171"/>
            <a:ext cx="2015836" cy="5693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6" y="3272466"/>
            <a:ext cx="10765034" cy="38400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6" y="3826648"/>
            <a:ext cx="647700" cy="317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66" y="3775848"/>
            <a:ext cx="1612900" cy="4191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864" y="3869186"/>
            <a:ext cx="471363" cy="27496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66" y="4407660"/>
            <a:ext cx="6629400" cy="9017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317" y="5902036"/>
            <a:ext cx="4732071" cy="57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8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3" y="1325058"/>
            <a:ext cx="11725016" cy="4105924"/>
          </a:xfrm>
        </p:spPr>
      </p:pic>
    </p:spTree>
    <p:extLst>
      <p:ext uri="{BB962C8B-B14F-4D97-AF65-F5344CB8AC3E}">
        <p14:creationId xmlns:p14="http://schemas.microsoft.com/office/powerpoint/2010/main" val="110558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553"/>
            <a:ext cx="12087513" cy="3536004"/>
          </a:xfrm>
        </p:spPr>
      </p:pic>
    </p:spTree>
    <p:extLst>
      <p:ext uri="{BB962C8B-B14F-4D97-AF65-F5344CB8AC3E}">
        <p14:creationId xmlns:p14="http://schemas.microsoft.com/office/powerpoint/2010/main" val="195759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8" y="1437048"/>
            <a:ext cx="11862800" cy="3481315"/>
          </a:xfrm>
        </p:spPr>
      </p:pic>
    </p:spTree>
    <p:extLst>
      <p:ext uri="{BB962C8B-B14F-4D97-AF65-F5344CB8AC3E}">
        <p14:creationId xmlns:p14="http://schemas.microsoft.com/office/powerpoint/2010/main" val="212012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2" y="560170"/>
            <a:ext cx="11684016" cy="142102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1" y="2479963"/>
            <a:ext cx="11792050" cy="12053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71" y="4446153"/>
            <a:ext cx="11658531" cy="117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62" y="277884"/>
            <a:ext cx="11691195" cy="181415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80" y="2342572"/>
            <a:ext cx="8376958" cy="419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9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190" y="1288472"/>
            <a:ext cx="5463437" cy="4087308"/>
          </a:xfrm>
        </p:spPr>
      </p:pic>
    </p:spTree>
    <p:extLst>
      <p:ext uri="{BB962C8B-B14F-4D97-AF65-F5344CB8AC3E}">
        <p14:creationId xmlns:p14="http://schemas.microsoft.com/office/powerpoint/2010/main" val="111323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7" y="327529"/>
            <a:ext cx="11697180" cy="168137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7" y="2797464"/>
            <a:ext cx="11792630" cy="256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721" y="1094509"/>
            <a:ext cx="7941920" cy="4470617"/>
          </a:xfrm>
        </p:spPr>
      </p:pic>
    </p:spTree>
    <p:extLst>
      <p:ext uri="{BB962C8B-B14F-4D97-AF65-F5344CB8AC3E}">
        <p14:creationId xmlns:p14="http://schemas.microsoft.com/office/powerpoint/2010/main" val="186558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Suma de matrices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89" y="1690688"/>
            <a:ext cx="11867622" cy="96938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96" y="3016251"/>
            <a:ext cx="8100407" cy="12509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37" y="4844473"/>
            <a:ext cx="11916123" cy="122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3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Resta de Matrices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96" y="1690688"/>
            <a:ext cx="11609007" cy="132960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188" y="3575626"/>
            <a:ext cx="8187622" cy="132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6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Producto escalar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1282700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44" y="3687622"/>
            <a:ext cx="3056645" cy="6113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5291282"/>
            <a:ext cx="111633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Escalar por matriz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7" y="1690688"/>
            <a:ext cx="11895686" cy="100835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505" y="4463335"/>
            <a:ext cx="6490989" cy="18404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318" y="3225800"/>
            <a:ext cx="2246648" cy="79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7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87" y="858982"/>
            <a:ext cx="7818890" cy="4889139"/>
          </a:xfrm>
        </p:spPr>
      </p:pic>
    </p:spTree>
    <p:extLst>
      <p:ext uri="{BB962C8B-B14F-4D97-AF65-F5344CB8AC3E}">
        <p14:creationId xmlns:p14="http://schemas.microsoft.com/office/powerpoint/2010/main" val="188032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Multiplicaci</a:t>
            </a:r>
            <a:r>
              <a:rPr lang="es-ES" dirty="0" err="1" smtClean="0"/>
              <a:t>ón</a:t>
            </a:r>
            <a:r>
              <a:rPr lang="es-ES" dirty="0" smtClean="0"/>
              <a:t> de matrices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5" y="1690688"/>
            <a:ext cx="11902090" cy="72000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56" y="2587987"/>
            <a:ext cx="10008688" cy="4282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16" y="3193547"/>
            <a:ext cx="11062856" cy="4286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803" y="3992417"/>
            <a:ext cx="3119080" cy="153554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83" y="4405068"/>
            <a:ext cx="2755328" cy="54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2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613" y="494938"/>
            <a:ext cx="6857481" cy="1375426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648" y="2713180"/>
            <a:ext cx="4558356" cy="11660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29" y="4502727"/>
            <a:ext cx="9595712" cy="11637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17" y="4704195"/>
            <a:ext cx="1107857" cy="60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2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909" y="587302"/>
            <a:ext cx="6592392" cy="186495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4" y="3426690"/>
            <a:ext cx="11202863" cy="182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0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778" y="766257"/>
            <a:ext cx="8196814" cy="5343597"/>
          </a:xfrm>
        </p:spPr>
      </p:pic>
    </p:spTree>
    <p:extLst>
      <p:ext uri="{BB962C8B-B14F-4D97-AF65-F5344CB8AC3E}">
        <p14:creationId xmlns:p14="http://schemas.microsoft.com/office/powerpoint/2010/main" val="175721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634"/>
            <a:ext cx="12059618" cy="167618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81" y="3816928"/>
            <a:ext cx="10625856" cy="161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Matriz inversa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9" y="1533958"/>
            <a:ext cx="12131903" cy="61349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0" y="2469284"/>
            <a:ext cx="12135590" cy="7804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3571586"/>
            <a:ext cx="2524822" cy="18161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26" y="5848060"/>
            <a:ext cx="9568345" cy="46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0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696" y="637309"/>
            <a:ext cx="7762560" cy="5652655"/>
          </a:xfrm>
        </p:spPr>
      </p:pic>
    </p:spTree>
    <p:extLst>
      <p:ext uri="{BB962C8B-B14F-4D97-AF65-F5344CB8AC3E}">
        <p14:creationId xmlns:p14="http://schemas.microsoft.com/office/powerpoint/2010/main" val="61770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</a:t>
            </a:r>
            <a:r>
              <a:rPr lang="es-ES" dirty="0" err="1" smtClean="0"/>
              <a:t>álculo</a:t>
            </a:r>
            <a:r>
              <a:rPr lang="es-ES" dirty="0" smtClean="0"/>
              <a:t> de la inversa (método 1)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90" y="1690688"/>
            <a:ext cx="8721959" cy="44291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4004"/>
            <a:ext cx="2026180" cy="87860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482" y="2571168"/>
            <a:ext cx="2226992" cy="57265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06" y="2332762"/>
            <a:ext cx="2948686" cy="103100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71" y="3800181"/>
            <a:ext cx="7454214" cy="110432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692" y="5223164"/>
            <a:ext cx="5313026" cy="122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9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42" y="114698"/>
            <a:ext cx="9305737" cy="6651416"/>
          </a:xfrm>
        </p:spPr>
      </p:pic>
    </p:spTree>
    <p:extLst>
      <p:ext uri="{BB962C8B-B14F-4D97-AF65-F5344CB8AC3E}">
        <p14:creationId xmlns:p14="http://schemas.microsoft.com/office/powerpoint/2010/main" val="120418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82" y="494938"/>
            <a:ext cx="2306556" cy="190189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545" y="943658"/>
            <a:ext cx="5107761" cy="10044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846" y="3626426"/>
            <a:ext cx="7516670" cy="155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9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dirty="0" smtClean="0"/>
              <a:t>C</a:t>
            </a:r>
            <a:r>
              <a:rPr lang="es-ES" sz="4000" dirty="0" err="1" smtClean="0"/>
              <a:t>álculo</a:t>
            </a:r>
            <a:r>
              <a:rPr lang="es-ES" sz="4000" dirty="0" smtClean="0"/>
              <a:t> de la inversa (método 2, Gauss-</a:t>
            </a:r>
            <a:r>
              <a:rPr lang="es-ES" sz="4000" dirty="0" err="1" smtClean="0"/>
              <a:t>Jordan</a:t>
            </a:r>
            <a:r>
              <a:rPr lang="es-ES" sz="4000" dirty="0" smtClean="0"/>
              <a:t>)</a:t>
            </a:r>
            <a:endParaRPr lang="es-ES_tradnl" sz="40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8836"/>
            <a:ext cx="2299421" cy="99709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80" y="1690688"/>
            <a:ext cx="4330657" cy="11533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20" y="3722254"/>
            <a:ext cx="7778437" cy="109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6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58" y="552868"/>
            <a:ext cx="6992839" cy="123667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58" y="2421080"/>
            <a:ext cx="6992839" cy="12503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58" y="4109026"/>
            <a:ext cx="4940602" cy="11279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88" y="5237017"/>
            <a:ext cx="5700782" cy="113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3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55" y="624825"/>
            <a:ext cx="6738318" cy="1176265"/>
          </a:xfrm>
          <a:prstGeom prst="rect">
            <a:avLst/>
          </a:prstGeom>
        </p:spPr>
      </p:pic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209" y="2839821"/>
            <a:ext cx="5048100" cy="1759888"/>
          </a:xfrm>
        </p:spPr>
      </p:pic>
    </p:spTree>
    <p:extLst>
      <p:ext uri="{BB962C8B-B14F-4D97-AF65-F5344CB8AC3E}">
        <p14:creationId xmlns:p14="http://schemas.microsoft.com/office/powerpoint/2010/main" val="148647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Rango de una matriz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2070"/>
            <a:ext cx="2841551" cy="43851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039" y="1842760"/>
            <a:ext cx="7288689" cy="34625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341088"/>
            <a:ext cx="4703618" cy="36565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9" y="3819236"/>
            <a:ext cx="3391593" cy="157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0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58" y="527844"/>
            <a:ext cx="5100919" cy="105157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58" y="2139372"/>
            <a:ext cx="5008058" cy="111644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58" y="3678381"/>
            <a:ext cx="5129014" cy="12261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9" y="5464463"/>
            <a:ext cx="4684149" cy="40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3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Determinante de una matriz</a:t>
            </a:r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785" y="1815379"/>
            <a:ext cx="3906114" cy="19530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09" y="4217699"/>
            <a:ext cx="8796866" cy="189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0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6" y="849384"/>
            <a:ext cx="6345408" cy="146432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08" y="2313709"/>
            <a:ext cx="9763331" cy="21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8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26" y="1356229"/>
            <a:ext cx="8845484" cy="4268716"/>
          </a:xfrm>
        </p:spPr>
      </p:pic>
    </p:spTree>
    <p:extLst>
      <p:ext uri="{BB962C8B-B14F-4D97-AF65-F5344CB8AC3E}">
        <p14:creationId xmlns:p14="http://schemas.microsoft.com/office/powerpoint/2010/main" val="69093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76" y="1001206"/>
            <a:ext cx="8528662" cy="5108647"/>
          </a:xfrm>
        </p:spPr>
      </p:pic>
    </p:spTree>
    <p:extLst>
      <p:ext uri="{BB962C8B-B14F-4D97-AF65-F5344CB8AC3E}">
        <p14:creationId xmlns:p14="http://schemas.microsoft.com/office/powerpoint/2010/main" val="167352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Producto Escalar o producto Punto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8" y="2327561"/>
            <a:ext cx="11792704" cy="1482435"/>
          </a:xfrm>
        </p:spPr>
      </p:pic>
    </p:spTree>
    <p:extLst>
      <p:ext uri="{BB962C8B-B14F-4D97-AF65-F5344CB8AC3E}">
        <p14:creationId xmlns:p14="http://schemas.microsoft.com/office/powerpoint/2010/main" val="83468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13" y="2320274"/>
            <a:ext cx="8845787" cy="1960779"/>
          </a:xfrm>
        </p:spPr>
      </p:pic>
    </p:spTree>
    <p:extLst>
      <p:ext uri="{BB962C8B-B14F-4D97-AF65-F5344CB8AC3E}">
        <p14:creationId xmlns:p14="http://schemas.microsoft.com/office/powerpoint/2010/main" val="33275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Sistemas de ecuaciones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7" y="1995487"/>
            <a:ext cx="4729572" cy="218858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32" y="1995487"/>
            <a:ext cx="6055270" cy="214702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09572"/>
            <a:ext cx="2145145" cy="73386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59" y="4371133"/>
            <a:ext cx="441996" cy="63843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73" y="4690352"/>
            <a:ext cx="3163180" cy="31922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59" y="5238197"/>
            <a:ext cx="392964" cy="5052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72" y="5339795"/>
            <a:ext cx="4223815" cy="40364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359" y="6074610"/>
            <a:ext cx="450272" cy="47397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71" y="6140145"/>
            <a:ext cx="5823995" cy="40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6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03" y="1583097"/>
            <a:ext cx="11247643" cy="3279847"/>
          </a:xfrm>
        </p:spPr>
      </p:pic>
    </p:spTree>
    <p:extLst>
      <p:ext uri="{BB962C8B-B14F-4D97-AF65-F5344CB8AC3E}">
        <p14:creationId xmlns:p14="http://schemas.microsoft.com/office/powerpoint/2010/main" val="171055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1562100"/>
            <a:ext cx="114681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2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08" y="654843"/>
            <a:ext cx="3783125" cy="2019084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427" y="801362"/>
            <a:ext cx="5039989" cy="187256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73" y="3962401"/>
            <a:ext cx="5031384" cy="19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1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67" y="479930"/>
            <a:ext cx="5825580" cy="150127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67" y="2402608"/>
            <a:ext cx="5791027" cy="15043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053" y="4328389"/>
            <a:ext cx="5740408" cy="143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5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778"/>
            <a:ext cx="7189165" cy="174567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9950"/>
            <a:ext cx="8328113" cy="15459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3590"/>
            <a:ext cx="9074475" cy="175375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57" y="6115048"/>
            <a:ext cx="3982331" cy="63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4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04" y="391607"/>
            <a:ext cx="2795732" cy="193864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82" y="512916"/>
            <a:ext cx="3962400" cy="169602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310" y="2780144"/>
            <a:ext cx="1929745" cy="60036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46" y="3380509"/>
            <a:ext cx="3847102" cy="62491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242" y="4005418"/>
            <a:ext cx="3123074" cy="71898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85" y="4724399"/>
            <a:ext cx="2391897" cy="62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5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52" y="1537855"/>
            <a:ext cx="872340" cy="59574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192" y="670609"/>
            <a:ext cx="2518063" cy="259083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904" y="1537855"/>
            <a:ext cx="2391897" cy="62491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51" y="3698008"/>
            <a:ext cx="3917529" cy="270279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380" y="3860134"/>
            <a:ext cx="3377929" cy="254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3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Ecuaciones matriciales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5" y="1690687"/>
            <a:ext cx="1583117" cy="512185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760" y="1769494"/>
            <a:ext cx="1546515" cy="48837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614" y="1769494"/>
            <a:ext cx="1966871" cy="43337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28" y="1747402"/>
            <a:ext cx="1852188" cy="40047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28" y="2475344"/>
            <a:ext cx="3741400" cy="48952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28" y="3043787"/>
            <a:ext cx="3124690" cy="49711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27" y="3749528"/>
            <a:ext cx="2976365" cy="57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7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Producto Vectorial o Producto </a:t>
            </a:r>
            <a:r>
              <a:rPr lang="es-ES_tradnl" dirty="0"/>
              <a:t>C</a:t>
            </a:r>
            <a:r>
              <a:rPr lang="es-ES_tradnl" dirty="0" smtClean="0"/>
              <a:t>ruz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6" y="1690687"/>
            <a:ext cx="11151435" cy="239409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61" y="4264891"/>
            <a:ext cx="11150600" cy="406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68" y="4671291"/>
            <a:ext cx="1460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" y="433171"/>
            <a:ext cx="2805799" cy="35653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555" y="472209"/>
            <a:ext cx="2347190" cy="3224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553" y="881768"/>
            <a:ext cx="2312547" cy="36513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65" y="1351369"/>
            <a:ext cx="4724400" cy="342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5" y="1751698"/>
            <a:ext cx="2768600" cy="381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8" y="3278908"/>
            <a:ext cx="1987634" cy="47567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08" y="3357993"/>
            <a:ext cx="1744983" cy="39658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99" y="4053609"/>
            <a:ext cx="3316165" cy="3937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208" y="4636974"/>
            <a:ext cx="2291774" cy="36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9" y="586726"/>
            <a:ext cx="2021032" cy="37426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964" y="586726"/>
            <a:ext cx="4784738" cy="48007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963" y="1436255"/>
            <a:ext cx="3727531" cy="46181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963" y="2267528"/>
            <a:ext cx="2817258" cy="42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8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Vectores y valores propios</a:t>
            </a:r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9" y="3003119"/>
            <a:ext cx="1696452" cy="59241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673214"/>
            <a:ext cx="11836400" cy="939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4094922"/>
            <a:ext cx="120650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1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4" y="418957"/>
            <a:ext cx="11192380" cy="60145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34" y="1488108"/>
            <a:ext cx="3327400" cy="533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4" y="4202043"/>
            <a:ext cx="1679713" cy="99538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357" y="4307324"/>
            <a:ext cx="5924755" cy="89010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5" y="5673770"/>
            <a:ext cx="2683565" cy="44726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40" y="5686470"/>
            <a:ext cx="6032500" cy="4318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" y="2665250"/>
            <a:ext cx="120523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1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91" y="420756"/>
            <a:ext cx="3060700" cy="1816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023" y="2483678"/>
            <a:ext cx="6388100" cy="1701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91" y="4603473"/>
            <a:ext cx="4813300" cy="38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023" y="5318536"/>
            <a:ext cx="57150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9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32" y="1909382"/>
            <a:ext cx="11096603" cy="2371069"/>
          </a:xfrm>
        </p:spPr>
      </p:pic>
    </p:spTree>
    <p:extLst>
      <p:ext uri="{BB962C8B-B14F-4D97-AF65-F5344CB8AC3E}">
        <p14:creationId xmlns:p14="http://schemas.microsoft.com/office/powerpoint/2010/main" val="97662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9" y="255657"/>
            <a:ext cx="2006600" cy="927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9" y="1395895"/>
            <a:ext cx="3492500" cy="9652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939" y="1656245"/>
            <a:ext cx="2603500" cy="444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939" y="2361095"/>
            <a:ext cx="1676400" cy="3429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939" y="2964345"/>
            <a:ext cx="1981200" cy="381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9" y="3663674"/>
            <a:ext cx="1930400" cy="4318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9" y="4498009"/>
            <a:ext cx="1460500" cy="3937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9" y="4971222"/>
            <a:ext cx="1549400" cy="4826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839" y="4498009"/>
            <a:ext cx="2298700" cy="10033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261" y="5650676"/>
            <a:ext cx="1257300" cy="9271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9" y="6014281"/>
            <a:ext cx="1562100" cy="3556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195" y="4326559"/>
            <a:ext cx="647700" cy="3429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958" y="4301159"/>
            <a:ext cx="850900" cy="36830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15" y="4701209"/>
            <a:ext cx="1765300" cy="3810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413" y="4202320"/>
            <a:ext cx="2209800" cy="10414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213" y="4301159"/>
            <a:ext cx="629911" cy="93786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126" y="5544381"/>
            <a:ext cx="1079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4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15257"/>
            <a:ext cx="10490200" cy="825500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1473200"/>
            <a:ext cx="10210800" cy="19558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4154004"/>
            <a:ext cx="4584700" cy="431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204804"/>
            <a:ext cx="11938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8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48" y="219766"/>
            <a:ext cx="2387600" cy="11049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48" y="1609587"/>
            <a:ext cx="3492500" cy="1041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448" y="1946137"/>
            <a:ext cx="2425700" cy="3683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5" y="2935907"/>
            <a:ext cx="1841500" cy="381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5" y="3749812"/>
            <a:ext cx="825500" cy="381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5" y="4563717"/>
            <a:ext cx="2667000" cy="9906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48" y="5745922"/>
            <a:ext cx="1143000" cy="4826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85" y="5544928"/>
            <a:ext cx="1041400" cy="8763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379" y="3787912"/>
            <a:ext cx="838200" cy="3429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13" y="4351683"/>
            <a:ext cx="2667000" cy="9906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513" y="5498819"/>
            <a:ext cx="673100" cy="8890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13" y="5867669"/>
            <a:ext cx="5588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8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33" y="1511851"/>
            <a:ext cx="10969891" cy="148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9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3669"/>
            <a:ext cx="10515600" cy="1325563"/>
          </a:xfrm>
        </p:spPr>
        <p:txBody>
          <a:bodyPr/>
          <a:lstStyle/>
          <a:p>
            <a:r>
              <a:rPr lang="es-ES_tradnl" dirty="0"/>
              <a:t>Producto Vectorial o Producto Cruz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081" y="2068158"/>
            <a:ext cx="5217837" cy="358291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12" y="2548145"/>
            <a:ext cx="382944" cy="35315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12" y="3090975"/>
            <a:ext cx="382944" cy="3531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12" y="2756756"/>
            <a:ext cx="382944" cy="3531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12" y="3859616"/>
            <a:ext cx="382944" cy="35315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12" y="3508866"/>
            <a:ext cx="382944" cy="35315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741" y="2904536"/>
            <a:ext cx="440251" cy="11929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361" y="2705499"/>
            <a:ext cx="532345" cy="144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8" y="268909"/>
            <a:ext cx="2819400" cy="1549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8" y="2252593"/>
            <a:ext cx="4584700" cy="15113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548" y="2773293"/>
            <a:ext cx="2768600" cy="4699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548" y="3875432"/>
            <a:ext cx="2895600" cy="3429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70" y="4977571"/>
            <a:ext cx="294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1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7" y="469900"/>
            <a:ext cx="1460500" cy="431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7" y="1104348"/>
            <a:ext cx="4445000" cy="1574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7" y="2881796"/>
            <a:ext cx="6019800" cy="1536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87" y="4621144"/>
            <a:ext cx="6972300" cy="1460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756" y="710648"/>
            <a:ext cx="2324100" cy="3937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756" y="1631122"/>
            <a:ext cx="12573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7" y="173658"/>
            <a:ext cx="1727200" cy="4445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7" y="807001"/>
            <a:ext cx="3695700" cy="393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67" y="1389544"/>
            <a:ext cx="3302000" cy="16002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67" y="3178587"/>
            <a:ext cx="6565900" cy="16002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48" y="4967630"/>
            <a:ext cx="7442200" cy="1574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904" y="408608"/>
            <a:ext cx="2527300" cy="4191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554" y="1200701"/>
            <a:ext cx="13081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9" y="259521"/>
            <a:ext cx="2971800" cy="50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9" y="919922"/>
            <a:ext cx="4914900" cy="1625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9" y="2697923"/>
            <a:ext cx="6934200" cy="16002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9" y="4450524"/>
            <a:ext cx="8115300" cy="16383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226" y="259521"/>
            <a:ext cx="2171700" cy="508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626" y="1110422"/>
            <a:ext cx="11303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1" y="395286"/>
            <a:ext cx="10326652" cy="6062664"/>
          </a:xfrm>
        </p:spPr>
      </p:pic>
    </p:spTree>
    <p:extLst>
      <p:ext uri="{BB962C8B-B14F-4D97-AF65-F5344CB8AC3E}">
        <p14:creationId xmlns:p14="http://schemas.microsoft.com/office/powerpoint/2010/main" val="202030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4" y="910431"/>
            <a:ext cx="10420914" cy="19327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4" y="4097337"/>
            <a:ext cx="9921655" cy="53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9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96</Words>
  <Application>Microsoft Macintosh PowerPoint</Application>
  <PresentationFormat>Panorámica</PresentationFormat>
  <Paragraphs>25</Paragraphs>
  <Slides>73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77" baseType="lpstr">
      <vt:lpstr>Calibri</vt:lpstr>
      <vt:lpstr>Calibri Light</vt:lpstr>
      <vt:lpstr>Arial</vt:lpstr>
      <vt:lpstr>Tema de Office</vt:lpstr>
      <vt:lpstr>Curso Propedéutico de Matemáticas</vt:lpstr>
      <vt:lpstr>Vector unitario</vt:lpstr>
      <vt:lpstr>Producto escalar</vt:lpstr>
      <vt:lpstr>Presentación de PowerPoint</vt:lpstr>
      <vt:lpstr>Producto Escalar o producto Punto</vt:lpstr>
      <vt:lpstr>Producto Vectorial o Producto Cruz</vt:lpstr>
      <vt:lpstr>Producto Vectorial o Producto Cruz</vt:lpstr>
      <vt:lpstr>Presentación de PowerPoint</vt:lpstr>
      <vt:lpstr>Presentación de PowerPoint</vt:lpstr>
      <vt:lpstr>Interpretación geométrica del producto vectorial</vt:lpstr>
      <vt:lpstr>Presentación de PowerPoint</vt:lpstr>
      <vt:lpstr>Producto Mixto</vt:lpstr>
      <vt:lpstr>Interpretación geométrica</vt:lpstr>
      <vt:lpstr>Presentación de PowerPoint</vt:lpstr>
      <vt:lpstr>Matrices</vt:lpstr>
      <vt:lpstr>Traza de una matriz</vt:lpstr>
      <vt:lpstr>Presentación de PowerPoint</vt:lpstr>
      <vt:lpstr>Matrices especiales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Suma de matrices</vt:lpstr>
      <vt:lpstr>Resta de Matrices</vt:lpstr>
      <vt:lpstr>Escalar por matriz</vt:lpstr>
      <vt:lpstr>Presentación de PowerPoint</vt:lpstr>
      <vt:lpstr>Multiplicación de matrices</vt:lpstr>
      <vt:lpstr>Presentación de PowerPoint</vt:lpstr>
      <vt:lpstr>Presentación de PowerPoint</vt:lpstr>
      <vt:lpstr>Presentación de PowerPoint</vt:lpstr>
      <vt:lpstr>Presentación de PowerPoint</vt:lpstr>
      <vt:lpstr>Matriz inversa</vt:lpstr>
      <vt:lpstr>Presentación de PowerPoint</vt:lpstr>
      <vt:lpstr>Cálculo de la inversa (método 1)</vt:lpstr>
      <vt:lpstr>Presentación de PowerPoint</vt:lpstr>
      <vt:lpstr>Cálculo de la inversa (método 2, Gauss-Jordan)</vt:lpstr>
      <vt:lpstr>Presentación de PowerPoint</vt:lpstr>
      <vt:lpstr>Presentación de PowerPoint</vt:lpstr>
      <vt:lpstr>Rango de una matriz</vt:lpstr>
      <vt:lpstr>Presentación de PowerPoint</vt:lpstr>
      <vt:lpstr>Determinante de una matriz</vt:lpstr>
      <vt:lpstr>Presentación de PowerPoint</vt:lpstr>
      <vt:lpstr>Presentación de PowerPoint</vt:lpstr>
      <vt:lpstr>Presentación de PowerPoint</vt:lpstr>
      <vt:lpstr>Presentación de PowerPoint</vt:lpstr>
      <vt:lpstr>Sistemas de ecuaciones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Ecuaciones matriciales</vt:lpstr>
      <vt:lpstr>Presentación de PowerPoint</vt:lpstr>
      <vt:lpstr>Presentación de PowerPoint</vt:lpstr>
      <vt:lpstr>Vectores y valores propios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Propedéutico de Matemáticas</dc:title>
  <dc:creator>Usuario de Microsoft Office</dc:creator>
  <cp:lastModifiedBy>Usuario de Microsoft Office</cp:lastModifiedBy>
  <cp:revision>135</cp:revision>
  <dcterms:created xsi:type="dcterms:W3CDTF">2017-03-14T01:28:32Z</dcterms:created>
  <dcterms:modified xsi:type="dcterms:W3CDTF">2019-02-12T06:53:35Z</dcterms:modified>
</cp:coreProperties>
</file>